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44" name="Image 8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  <p:sp>
        <p:nvSpPr>
          <p:cNvPr id="45" name="ZoneTexte 4"/>
          <p:cNvSpPr/>
          <p:nvPr/>
        </p:nvSpPr>
        <p:spPr>
          <a:xfrm>
            <a:off x="1164240" y="2163240"/>
            <a:ext cx="6535440" cy="197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J’identifie des fractions égales.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soustrais des fractions.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Rectangle 3"/>
          <p:cNvSpPr/>
          <p:nvPr/>
        </p:nvSpPr>
        <p:spPr>
          <a:xfrm>
            <a:off x="588600" y="349992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5" name="Rectangle 4"/>
          <p:cNvSpPr/>
          <p:nvPr/>
        </p:nvSpPr>
        <p:spPr>
          <a:xfrm>
            <a:off x="1276560" y="349992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6" name="Rectangle 5"/>
          <p:cNvSpPr/>
          <p:nvPr/>
        </p:nvSpPr>
        <p:spPr>
          <a:xfrm>
            <a:off x="1964520" y="349992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7" name="Rectangle 6"/>
          <p:cNvSpPr/>
          <p:nvPr/>
        </p:nvSpPr>
        <p:spPr>
          <a:xfrm>
            <a:off x="2652840" y="349992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8" name="Rectangle 7"/>
          <p:cNvSpPr/>
          <p:nvPr/>
        </p:nvSpPr>
        <p:spPr>
          <a:xfrm>
            <a:off x="3340800" y="349992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9" name="Rectangle 8"/>
          <p:cNvSpPr/>
          <p:nvPr/>
        </p:nvSpPr>
        <p:spPr>
          <a:xfrm>
            <a:off x="588600" y="281196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0" name="Rectangle 9"/>
          <p:cNvSpPr/>
          <p:nvPr/>
        </p:nvSpPr>
        <p:spPr>
          <a:xfrm>
            <a:off x="1276560" y="281196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1" name="Rectangle 10"/>
          <p:cNvSpPr/>
          <p:nvPr/>
        </p:nvSpPr>
        <p:spPr>
          <a:xfrm>
            <a:off x="1964520" y="281196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2" name="Rectangle 11"/>
          <p:cNvSpPr/>
          <p:nvPr/>
        </p:nvSpPr>
        <p:spPr>
          <a:xfrm>
            <a:off x="2652840" y="281196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3" name="Rectangle 12"/>
          <p:cNvSpPr/>
          <p:nvPr/>
        </p:nvSpPr>
        <p:spPr>
          <a:xfrm>
            <a:off x="3340800" y="281196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4" name="Titre 5"/>
          <p:cNvSpPr txBox="1"/>
          <p:nvPr/>
        </p:nvSpPr>
        <p:spPr>
          <a:xfrm>
            <a:off x="588960" y="368280"/>
            <a:ext cx="807660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Écris la fraction représentée de 2 façons différentes.</a:t>
            </a:r>
            <a:br>
              <a:rPr sz="3600"/>
            </a:b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CM1 : ensuite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écris la différence avec l’unité.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35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Rectangle 16"/>
          <p:cNvSpPr/>
          <p:nvPr/>
        </p:nvSpPr>
        <p:spPr>
          <a:xfrm>
            <a:off x="588600" y="349992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8" name="Rectangle 17"/>
          <p:cNvSpPr/>
          <p:nvPr/>
        </p:nvSpPr>
        <p:spPr>
          <a:xfrm>
            <a:off x="1276560" y="349992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9" name="Rectangle 18"/>
          <p:cNvSpPr/>
          <p:nvPr/>
        </p:nvSpPr>
        <p:spPr>
          <a:xfrm>
            <a:off x="1964520" y="349992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0" name="Rectangle 19"/>
          <p:cNvSpPr/>
          <p:nvPr/>
        </p:nvSpPr>
        <p:spPr>
          <a:xfrm>
            <a:off x="2652840" y="349992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1" name="Rectangle 20"/>
          <p:cNvSpPr/>
          <p:nvPr/>
        </p:nvSpPr>
        <p:spPr>
          <a:xfrm>
            <a:off x="3340800" y="349992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Rectangle 21"/>
          <p:cNvSpPr/>
          <p:nvPr/>
        </p:nvSpPr>
        <p:spPr>
          <a:xfrm>
            <a:off x="588600" y="281196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3" name="Rectangle 22"/>
          <p:cNvSpPr/>
          <p:nvPr/>
        </p:nvSpPr>
        <p:spPr>
          <a:xfrm>
            <a:off x="1276560" y="281196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4" name="Rectangle 23"/>
          <p:cNvSpPr/>
          <p:nvPr/>
        </p:nvSpPr>
        <p:spPr>
          <a:xfrm>
            <a:off x="1964520" y="2811960"/>
            <a:ext cx="687600" cy="687600"/>
          </a:xfrm>
          <a:prstGeom prst="rect">
            <a:avLst/>
          </a:prstGeom>
          <a:solidFill>
            <a:srgbClr val="ffccff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5" name="Rectangle 24"/>
          <p:cNvSpPr/>
          <p:nvPr/>
        </p:nvSpPr>
        <p:spPr>
          <a:xfrm>
            <a:off x="2652840" y="281196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6" name="Rectangle 25"/>
          <p:cNvSpPr/>
          <p:nvPr/>
        </p:nvSpPr>
        <p:spPr>
          <a:xfrm>
            <a:off x="3340800" y="2811960"/>
            <a:ext cx="687600" cy="68760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ZoneTexte 26"/>
          <p:cNvSpPr/>
          <p:nvPr/>
        </p:nvSpPr>
        <p:spPr>
          <a:xfrm>
            <a:off x="4230000" y="2556360"/>
            <a:ext cx="4412160" cy="354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9" name="Image 7" descr=""/>
          <p:cNvPicPr/>
          <p:nvPr/>
        </p:nvPicPr>
        <p:blipFill>
          <a:blip r:embed="rId1"/>
          <a:stretch/>
        </p:blipFill>
        <p:spPr>
          <a:xfrm>
            <a:off x="1221840" y="2416680"/>
            <a:ext cx="2038320" cy="1942920"/>
          </a:xfrm>
          <a:prstGeom prst="rect">
            <a:avLst/>
          </a:prstGeom>
          <a:ln w="0">
            <a:noFill/>
          </a:ln>
        </p:spPr>
      </p:pic>
      <p:pic>
        <p:nvPicPr>
          <p:cNvPr id="120" name="Image 3" descr=""/>
          <p:cNvPicPr/>
          <p:nvPr/>
        </p:nvPicPr>
        <p:blipFill>
          <a:blip r:embed="rId2"/>
          <a:stretch/>
        </p:blipFill>
        <p:spPr>
          <a:xfrm rot="10800000">
            <a:off x="1222200" y="4205880"/>
            <a:ext cx="2038320" cy="1942920"/>
          </a:xfrm>
          <a:prstGeom prst="rect">
            <a:avLst/>
          </a:prstGeom>
          <a:ln w="0">
            <a:noFill/>
          </a:ln>
        </p:spPr>
      </p:pic>
      <p:sp>
        <p:nvSpPr>
          <p:cNvPr id="121" name="Titre 6"/>
          <p:cNvSpPr txBox="1"/>
          <p:nvPr/>
        </p:nvSpPr>
        <p:spPr>
          <a:xfrm>
            <a:off x="588960" y="368280"/>
            <a:ext cx="807660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Écris la fraction représentée de 2 façons différentes.</a:t>
            </a:r>
            <a:br>
              <a:rPr sz="3600"/>
            </a:b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CM1 : ensuite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écris la différence avec l’unité.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35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ZoneTexte 3"/>
          <p:cNvSpPr/>
          <p:nvPr/>
        </p:nvSpPr>
        <p:spPr>
          <a:xfrm>
            <a:off x="5232600" y="1924920"/>
            <a:ext cx="2689200" cy="35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5" name="Image 5" descr=""/>
          <p:cNvPicPr/>
          <p:nvPr/>
        </p:nvPicPr>
        <p:blipFill>
          <a:blip r:embed="rId1"/>
          <a:stretch/>
        </p:blipFill>
        <p:spPr>
          <a:xfrm>
            <a:off x="1221840" y="2416680"/>
            <a:ext cx="2038320" cy="1942920"/>
          </a:xfrm>
          <a:prstGeom prst="rect">
            <a:avLst/>
          </a:prstGeom>
          <a:ln w="0">
            <a:noFill/>
          </a:ln>
        </p:spPr>
      </p:pic>
      <p:pic>
        <p:nvPicPr>
          <p:cNvPr id="126" name="Image 6" descr=""/>
          <p:cNvPicPr/>
          <p:nvPr/>
        </p:nvPicPr>
        <p:blipFill>
          <a:blip r:embed="rId2"/>
          <a:stretch/>
        </p:blipFill>
        <p:spPr>
          <a:xfrm rot="10800000">
            <a:off x="1222200" y="4205880"/>
            <a:ext cx="2038320" cy="1942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807660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Écris la fraction représentée de 2 façons différentes.</a:t>
            </a:r>
            <a:br>
              <a:rPr sz="3600"/>
            </a:b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CM1 : ensuite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écris la différence avec l’unité.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7745400" y="6490080"/>
            <a:ext cx="139824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8" name="Image 7" descr=""/>
          <p:cNvPicPr/>
          <p:nvPr/>
        </p:nvPicPr>
        <p:blipFill>
          <a:blip r:embed="rId1"/>
          <a:stretch/>
        </p:blipFill>
        <p:spPr>
          <a:xfrm>
            <a:off x="1574280" y="2597760"/>
            <a:ext cx="2451960" cy="2451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35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7939080" y="6490080"/>
            <a:ext cx="120456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ZoneTexte 3"/>
          <p:cNvSpPr/>
          <p:nvPr/>
        </p:nvSpPr>
        <p:spPr>
          <a:xfrm>
            <a:off x="5222160" y="2818440"/>
            <a:ext cx="2840760" cy="24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8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" name="Image 4" descr=""/>
          <p:cNvPicPr/>
          <p:nvPr/>
        </p:nvPicPr>
        <p:blipFill>
          <a:blip r:embed="rId1"/>
          <a:stretch/>
        </p:blipFill>
        <p:spPr>
          <a:xfrm>
            <a:off x="1574280" y="2597760"/>
            <a:ext cx="2451960" cy="245196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53" name="ZoneTexte 1"/>
              <p:cNvSpPr txBox="1"/>
              <p:nvPr/>
            </p:nvSpPr>
            <p:spPr>
              <a:xfrm>
                <a:off x="5753160" y="939960"/>
                <a:ext cx="1402200" cy="143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4" name="ZoneTexte 2"/>
              <p:cNvSpPr txBox="1"/>
              <p:nvPr/>
            </p:nvSpPr>
            <p:spPr>
              <a:xfrm>
                <a:off x="4920120" y="2845080"/>
                <a:ext cx="2385360" cy="143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−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5" name="ZoneTexte 5"/>
              <p:cNvSpPr txBox="1"/>
              <p:nvPr/>
            </p:nvSpPr>
            <p:spPr>
              <a:xfrm>
                <a:off x="4866840" y="4565160"/>
                <a:ext cx="2914920" cy="143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ou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−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7" name="Image 11" descr=""/>
          <p:cNvPicPr/>
          <p:nvPr/>
        </p:nvPicPr>
        <p:blipFill>
          <a:blip r:embed="rId1"/>
          <a:stretch/>
        </p:blipFill>
        <p:spPr>
          <a:xfrm>
            <a:off x="668160" y="2007000"/>
            <a:ext cx="2789640" cy="2759400"/>
          </a:xfrm>
          <a:prstGeom prst="rect">
            <a:avLst/>
          </a:prstGeom>
          <a:ln w="0">
            <a:noFill/>
          </a:ln>
        </p:spPr>
      </p:pic>
      <p:sp>
        <p:nvSpPr>
          <p:cNvPr id="58" name="Titre 2"/>
          <p:cNvSpPr txBox="1"/>
          <p:nvPr/>
        </p:nvSpPr>
        <p:spPr>
          <a:xfrm>
            <a:off x="588960" y="368280"/>
            <a:ext cx="807660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Écris la fraction représentée de 2 façons différentes.</a:t>
            </a:r>
            <a:br>
              <a:rPr sz="3600"/>
            </a:b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CM1 : ensuite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écris la différence avec l’unité.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35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ZoneTexte 3"/>
          <p:cNvSpPr/>
          <p:nvPr/>
        </p:nvSpPr>
        <p:spPr>
          <a:xfrm>
            <a:off x="5232600" y="1924920"/>
            <a:ext cx="2955240" cy="35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2" name="Image 4" descr=""/>
          <p:cNvPicPr/>
          <p:nvPr/>
        </p:nvPicPr>
        <p:blipFill>
          <a:blip r:embed="rId1"/>
          <a:stretch/>
        </p:blipFill>
        <p:spPr>
          <a:xfrm>
            <a:off x="668160" y="2007000"/>
            <a:ext cx="2789640" cy="2759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4" name="Image 5" descr=""/>
          <p:cNvPicPr/>
          <p:nvPr/>
        </p:nvPicPr>
        <p:blipFill>
          <a:blip r:embed="rId1"/>
          <a:stretch/>
        </p:blipFill>
        <p:spPr>
          <a:xfrm>
            <a:off x="997560" y="2228760"/>
            <a:ext cx="2903760" cy="2903760"/>
          </a:xfrm>
          <a:prstGeom prst="rect">
            <a:avLst/>
          </a:prstGeom>
          <a:ln w="0">
            <a:noFill/>
          </a:ln>
        </p:spPr>
      </p:pic>
      <p:sp>
        <p:nvSpPr>
          <p:cNvPr id="65" name="Titre 3"/>
          <p:cNvSpPr txBox="1"/>
          <p:nvPr/>
        </p:nvSpPr>
        <p:spPr>
          <a:xfrm>
            <a:off x="588960" y="368280"/>
            <a:ext cx="807660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Écris la fraction représentée de 2 façons différentes.</a:t>
            </a:r>
            <a:br>
              <a:rPr sz="3600"/>
            </a:b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CM1 : ensuite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écris la différence avec l’unité.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35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ZoneTexte 3"/>
          <p:cNvSpPr/>
          <p:nvPr/>
        </p:nvSpPr>
        <p:spPr>
          <a:xfrm>
            <a:off x="4844520" y="2228760"/>
            <a:ext cx="3630600" cy="354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9" name="Image 5" descr=""/>
          <p:cNvPicPr/>
          <p:nvPr/>
        </p:nvPicPr>
        <p:blipFill>
          <a:blip r:embed="rId1"/>
          <a:stretch/>
        </p:blipFill>
        <p:spPr>
          <a:xfrm>
            <a:off x="997560" y="2228760"/>
            <a:ext cx="2903760" cy="2903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71" name="Groupe 3"/>
          <p:cNvGrpSpPr/>
          <p:nvPr/>
        </p:nvGrpSpPr>
        <p:grpSpPr>
          <a:xfrm>
            <a:off x="1239840" y="2405520"/>
            <a:ext cx="1394280" cy="3417840"/>
            <a:chOff x="1239840" y="2405520"/>
            <a:chExt cx="1394280" cy="3417840"/>
          </a:xfrm>
        </p:grpSpPr>
        <p:sp>
          <p:nvSpPr>
            <p:cNvPr id="72" name="Rectangle 4"/>
            <p:cNvSpPr/>
            <p:nvPr/>
          </p:nvSpPr>
          <p:spPr>
            <a:xfrm rot="5400000">
              <a:off x="1723320" y="277632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73" name="Rectangle 5"/>
            <p:cNvSpPr/>
            <p:nvPr/>
          </p:nvSpPr>
          <p:spPr>
            <a:xfrm rot="5400000">
              <a:off x="1723320" y="320364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74" name="Rectangle 6"/>
            <p:cNvSpPr/>
            <p:nvPr/>
          </p:nvSpPr>
          <p:spPr>
            <a:xfrm rot="5400000">
              <a:off x="1723320" y="363060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75" name="Rectangle 7"/>
            <p:cNvSpPr/>
            <p:nvPr/>
          </p:nvSpPr>
          <p:spPr>
            <a:xfrm rot="5400000">
              <a:off x="1723320" y="405792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76" name="Rectangle 8"/>
            <p:cNvSpPr/>
            <p:nvPr/>
          </p:nvSpPr>
          <p:spPr>
            <a:xfrm rot="5400000">
              <a:off x="1723320" y="4485240"/>
              <a:ext cx="426960" cy="1394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77" name="Rectangle 10"/>
            <p:cNvSpPr/>
            <p:nvPr/>
          </p:nvSpPr>
          <p:spPr>
            <a:xfrm rot="5400000">
              <a:off x="1723320" y="4912560"/>
              <a:ext cx="426960" cy="1394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78" name="Rectangle 11"/>
            <p:cNvSpPr/>
            <p:nvPr/>
          </p:nvSpPr>
          <p:spPr>
            <a:xfrm rot="5400000">
              <a:off x="1723320" y="192168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79" name="Rectangle 12"/>
            <p:cNvSpPr/>
            <p:nvPr/>
          </p:nvSpPr>
          <p:spPr>
            <a:xfrm rot="5400000">
              <a:off x="1723320" y="234900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sp>
        <p:nvSpPr>
          <p:cNvPr id="80" name="Titre 4"/>
          <p:cNvSpPr txBox="1"/>
          <p:nvPr/>
        </p:nvSpPr>
        <p:spPr>
          <a:xfrm>
            <a:off x="588960" y="368280"/>
            <a:ext cx="807660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2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Écris la fraction représentée de 2 façons différentes.</a:t>
            </a:r>
            <a:br>
              <a:rPr sz="3600"/>
            </a:b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Microsoft YaHei"/>
              </a:rPr>
              <a:t>CM1 : ensuite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écris la différence avec l’unité.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35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ZoneTexte 3"/>
          <p:cNvSpPr/>
          <p:nvPr/>
        </p:nvSpPr>
        <p:spPr>
          <a:xfrm>
            <a:off x="4230000" y="2556360"/>
            <a:ext cx="3242520" cy="354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8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4" name="Groupe 5"/>
          <p:cNvGrpSpPr/>
          <p:nvPr/>
        </p:nvGrpSpPr>
        <p:grpSpPr>
          <a:xfrm>
            <a:off x="1239840" y="2405520"/>
            <a:ext cx="1394280" cy="3417840"/>
            <a:chOff x="1239840" y="2405520"/>
            <a:chExt cx="1394280" cy="3417840"/>
          </a:xfrm>
        </p:grpSpPr>
        <p:sp>
          <p:nvSpPr>
            <p:cNvPr id="85" name="Rectangle 6"/>
            <p:cNvSpPr/>
            <p:nvPr/>
          </p:nvSpPr>
          <p:spPr>
            <a:xfrm rot="5400000">
              <a:off x="1723320" y="277632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86" name="Rectangle 7"/>
            <p:cNvSpPr/>
            <p:nvPr/>
          </p:nvSpPr>
          <p:spPr>
            <a:xfrm rot="5400000">
              <a:off x="1723320" y="320364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87" name="Rectangle 8"/>
            <p:cNvSpPr/>
            <p:nvPr/>
          </p:nvSpPr>
          <p:spPr>
            <a:xfrm rot="5400000">
              <a:off x="1723320" y="363060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88" name="Rectangle 9"/>
            <p:cNvSpPr/>
            <p:nvPr/>
          </p:nvSpPr>
          <p:spPr>
            <a:xfrm rot="5400000">
              <a:off x="1723320" y="405792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89" name="Rectangle 10"/>
            <p:cNvSpPr/>
            <p:nvPr/>
          </p:nvSpPr>
          <p:spPr>
            <a:xfrm rot="5400000">
              <a:off x="1723320" y="4485240"/>
              <a:ext cx="426960" cy="1394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0" name="Rectangle 11"/>
            <p:cNvSpPr/>
            <p:nvPr/>
          </p:nvSpPr>
          <p:spPr>
            <a:xfrm rot="5400000">
              <a:off x="1723320" y="4912560"/>
              <a:ext cx="426960" cy="1394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1" name="Rectangle 12"/>
            <p:cNvSpPr/>
            <p:nvPr/>
          </p:nvSpPr>
          <p:spPr>
            <a:xfrm rot="5400000">
              <a:off x="1723320" y="192168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2" name="Rectangle 13"/>
            <p:cNvSpPr/>
            <p:nvPr/>
          </p:nvSpPr>
          <p:spPr>
            <a:xfrm rot="5400000">
              <a:off x="1723320" y="2349000"/>
              <a:ext cx="426960" cy="13942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Application>LibreOffice/7.4.3.2$Windows_X86_64 LibreOffice_project/1048a8393ae2eeec98dff31b5c133c5f1d08b890</Application>
  <AppVersion>15.0000</AppVersion>
  <Words>96</Words>
  <Paragraphs>32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2025-10-25T14:23:36Z</dcterms:modified>
  <cp:revision>54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13</vt:i4>
  </property>
</Properties>
</file>